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10/30/2024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18562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10/30/2024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45401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10/30/2024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40631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10/30/2024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8558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10/30/2024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9703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10/30/2024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0132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10/30/2024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04109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10/30/2024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182534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10/30/2024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20884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10/30/2024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74563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10/30/2024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02165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10/30/2024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5447160"/>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27" r:id="rId6"/>
    <p:sldLayoutId id="2147483732"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8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2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bevvy.co/articles/mulled-cocktails-to-drink-during-the-holidays/11619"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hyperlink" Target="https://creativecommons.org/licenses/by/3.0/" TargetMode="External"/><Relationship Id="rId4" Type="http://schemas.openxmlformats.org/officeDocument/2006/relationships/hyperlink" Target="https://www.freeimageslive.co.uk/free_stock_image/plate-mince-pies-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11C88E-9640-33CF-B744-AE5DAB79A838}"/>
              </a:ext>
            </a:extLst>
          </p:cNvPr>
          <p:cNvSpPr>
            <a:spLocks noGrp="1"/>
          </p:cNvSpPr>
          <p:nvPr>
            <p:ph type="ctrTitle"/>
          </p:nvPr>
        </p:nvSpPr>
        <p:spPr>
          <a:xfrm>
            <a:off x="4929954" y="124530"/>
            <a:ext cx="7001312" cy="2695788"/>
          </a:xfrm>
        </p:spPr>
        <p:txBody>
          <a:bodyPr>
            <a:noAutofit/>
          </a:bodyPr>
          <a:lstStyle/>
          <a:p>
            <a:r>
              <a:rPr lang="en-GB" sz="6000" dirty="0">
                <a:latin typeface="Amasis MT Pro Black" panose="02040A04050005020304" pitchFamily="18" charset="0"/>
              </a:rPr>
              <a:t>Family Christmas tree decorating </a:t>
            </a:r>
            <a:br>
              <a:rPr lang="en-GB" sz="6000" dirty="0">
                <a:latin typeface="Amasis MT Pro Black" panose="02040A04050005020304" pitchFamily="18" charset="0"/>
              </a:rPr>
            </a:br>
            <a:r>
              <a:rPr lang="en-GB" sz="6000" dirty="0">
                <a:latin typeface="Amasis MT Pro Black" panose="02040A04050005020304" pitchFamily="18" charset="0"/>
              </a:rPr>
              <a:t>2:00pm</a:t>
            </a:r>
          </a:p>
        </p:txBody>
      </p:sp>
      <p:pic>
        <p:nvPicPr>
          <p:cNvPr id="4" name="Picture 3" descr="A drawing of a christmas tree">
            <a:extLst>
              <a:ext uri="{FF2B5EF4-FFF2-40B4-BE49-F238E27FC236}">
                <a16:creationId xmlns:a16="http://schemas.microsoft.com/office/drawing/2014/main" id="{A899B53A-0F41-E80A-6E24-9588DDF0065C}"/>
              </a:ext>
            </a:extLst>
          </p:cNvPr>
          <p:cNvPicPr>
            <a:picLocks noChangeAspect="1"/>
          </p:cNvPicPr>
          <p:nvPr/>
        </p:nvPicPr>
        <p:blipFill>
          <a:blip r:embed="rId2" cstate="print">
            <a:extLst>
              <a:ext uri="{28A0092B-C50C-407E-A947-70E740481C1C}">
                <a14:useLocalDpi xmlns:a14="http://schemas.microsoft.com/office/drawing/2010/main" val="0"/>
              </a:ext>
            </a:extLst>
          </a:blip>
          <a:srcRect r="2748"/>
          <a:stretch/>
        </p:blipFill>
        <p:spPr bwMode="auto">
          <a:xfrm>
            <a:off x="-1" y="1"/>
            <a:ext cx="4635315" cy="6857999"/>
          </a:xfrm>
          <a:prstGeom prst="rect">
            <a:avLst/>
          </a:prstGeom>
          <a:noFill/>
        </p:spPr>
      </p:pic>
      <p:cxnSp>
        <p:nvCxnSpPr>
          <p:cNvPr id="20" name="Straight Connector 19">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Picture 6" descr="A plate of pastries with a cut open&#10;&#10;Description automatically generated">
            <a:extLst>
              <a:ext uri="{FF2B5EF4-FFF2-40B4-BE49-F238E27FC236}">
                <a16:creationId xmlns:a16="http://schemas.microsoft.com/office/drawing/2014/main" id="{FDFC31DD-2834-52F5-4042-2EB0C5789A4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720488" y="5868050"/>
            <a:ext cx="1210778" cy="805546"/>
          </a:xfrm>
          <a:prstGeom prst="rect">
            <a:avLst/>
          </a:prstGeom>
        </p:spPr>
      </p:pic>
      <p:sp>
        <p:nvSpPr>
          <p:cNvPr id="8" name="TextBox 7">
            <a:extLst>
              <a:ext uri="{FF2B5EF4-FFF2-40B4-BE49-F238E27FC236}">
                <a16:creationId xmlns:a16="http://schemas.microsoft.com/office/drawing/2014/main" id="{DDAD9F43-B850-DC6C-B8A2-0413A8E23275}"/>
              </a:ext>
            </a:extLst>
          </p:cNvPr>
          <p:cNvSpPr txBox="1"/>
          <p:nvPr/>
        </p:nvSpPr>
        <p:spPr>
          <a:xfrm>
            <a:off x="11441613" y="6910932"/>
            <a:ext cx="489654" cy="1754326"/>
          </a:xfrm>
          <a:prstGeom prst="rect">
            <a:avLst/>
          </a:prstGeom>
          <a:noFill/>
        </p:spPr>
        <p:txBody>
          <a:bodyPr wrap="square" rtlCol="0">
            <a:spAutoFit/>
          </a:bodyPr>
          <a:lstStyle/>
          <a:p>
            <a:r>
              <a:rPr lang="en-GB" sz="900">
                <a:hlinkClick r:id="rId4" tooltip="https://www.freeimageslive.co.uk/free_stock_image/plate-mince-pies-jpg"/>
              </a:rPr>
              <a:t>This Photo</a:t>
            </a:r>
            <a:r>
              <a:rPr lang="en-GB" sz="900"/>
              <a:t> by Unknown Author is licensed under </a:t>
            </a:r>
            <a:r>
              <a:rPr lang="en-GB" sz="900">
                <a:hlinkClick r:id="rId5" tooltip="https://creativecommons.org/licenses/by/3.0/"/>
              </a:rPr>
              <a:t>CC BY</a:t>
            </a:r>
            <a:endParaRPr lang="en-GB" sz="900"/>
          </a:p>
        </p:txBody>
      </p:sp>
      <p:pic>
        <p:nvPicPr>
          <p:cNvPr id="14" name="Picture 13" descr="Two glasses of mulled wine with orange peels and spices&#10;&#10;Description automatically generated">
            <a:extLst>
              <a:ext uri="{FF2B5EF4-FFF2-40B4-BE49-F238E27FC236}">
                <a16:creationId xmlns:a16="http://schemas.microsoft.com/office/drawing/2014/main" id="{D02E4CE5-1AED-061E-307F-68EC2EBCC1A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929954" y="5858867"/>
            <a:ext cx="1286095" cy="834502"/>
          </a:xfrm>
          <a:prstGeom prst="rect">
            <a:avLst/>
          </a:prstGeom>
        </p:spPr>
      </p:pic>
      <p:sp>
        <p:nvSpPr>
          <p:cNvPr id="19" name="TextBox 18">
            <a:extLst>
              <a:ext uri="{FF2B5EF4-FFF2-40B4-BE49-F238E27FC236}">
                <a16:creationId xmlns:a16="http://schemas.microsoft.com/office/drawing/2014/main" id="{8FF97D30-57B9-3696-D358-773B0181B653}"/>
              </a:ext>
            </a:extLst>
          </p:cNvPr>
          <p:cNvSpPr txBox="1"/>
          <p:nvPr/>
        </p:nvSpPr>
        <p:spPr>
          <a:xfrm>
            <a:off x="4929953" y="2728729"/>
            <a:ext cx="6891145" cy="3016210"/>
          </a:xfrm>
          <a:prstGeom prst="rect">
            <a:avLst/>
          </a:prstGeom>
          <a:noFill/>
        </p:spPr>
        <p:txBody>
          <a:bodyPr wrap="square" rtlCol="0">
            <a:spAutoFit/>
          </a:bodyPr>
          <a:lstStyle/>
          <a:p>
            <a:r>
              <a:rPr lang="en-GB" sz="2800" b="1" dirty="0"/>
              <a:t>30</a:t>
            </a:r>
            <a:r>
              <a:rPr lang="en-GB" sz="2800" b="1" baseline="30000" dirty="0"/>
              <a:t>th</a:t>
            </a:r>
            <a:r>
              <a:rPr lang="en-GB" sz="2800" b="1" dirty="0"/>
              <a:t> November 2024</a:t>
            </a:r>
          </a:p>
          <a:p>
            <a:endParaRPr lang="en-GB" dirty="0"/>
          </a:p>
          <a:p>
            <a:r>
              <a:rPr lang="en-GB" b="1" dirty="0"/>
              <a:t>St Edith’s Church, Grimoldby</a:t>
            </a:r>
          </a:p>
          <a:p>
            <a:endParaRPr lang="en-GB" b="1" dirty="0"/>
          </a:p>
          <a:p>
            <a:r>
              <a:rPr lang="en-GB" b="1" dirty="0"/>
              <a:t>We need you to come and help decorate our Christmas Tree. </a:t>
            </a:r>
          </a:p>
          <a:p>
            <a:endParaRPr lang="en-GB" dirty="0"/>
          </a:p>
          <a:p>
            <a:endParaRPr lang="en-GB" dirty="0"/>
          </a:p>
          <a:p>
            <a:r>
              <a:rPr lang="en-GB" dirty="0"/>
              <a:t>We will provide lots of delicious treats to give you the energy needed and plenty of Mulled wine for the adults! Not to mention Christmas songs and carols to get you in the Spirit!</a:t>
            </a:r>
          </a:p>
        </p:txBody>
      </p:sp>
    </p:spTree>
    <p:extLst>
      <p:ext uri="{BB962C8B-B14F-4D97-AF65-F5344CB8AC3E}">
        <p14:creationId xmlns:p14="http://schemas.microsoft.com/office/powerpoint/2010/main" val="1604362800"/>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Univers Condensed"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Univers"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4</TotalTime>
  <Words>72</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Amasis MT Pro Black</vt:lpstr>
      <vt:lpstr>Calibri</vt:lpstr>
      <vt:lpstr>Univers</vt:lpstr>
      <vt:lpstr>Univers Condensed</vt:lpstr>
      <vt:lpstr>RetrospectVTI</vt:lpstr>
      <vt:lpstr>Family Christmas tree decorating  2:00pm</vt:lpstr>
    </vt:vector>
  </TitlesOfParts>
  <Company>Platform Housing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Christmas tree decorating  2:00pm</dc:title>
  <dc:creator>Michael Bruce</dc:creator>
  <cp:lastModifiedBy>Heidi Day</cp:lastModifiedBy>
  <cp:revision>2</cp:revision>
  <dcterms:created xsi:type="dcterms:W3CDTF">2024-10-17T18:07:40Z</dcterms:created>
  <dcterms:modified xsi:type="dcterms:W3CDTF">2024-10-30T13:37:22Z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6d6e379-e9de-406e-9dcd-190fddcddbd9_Enabled">
    <vt:lpwstr>true</vt:lpwstr>
  </property>
  <property fmtid="{D5CDD505-2E9C-101B-9397-08002B2CF9AE}" pid="3" name="MSIP_Label_a6d6e379-e9de-406e-9dcd-190fddcddbd9_SetDate">
    <vt:lpwstr>2024-10-17T18:58:59Z</vt:lpwstr>
  </property>
  <property fmtid="{D5CDD505-2E9C-101B-9397-08002B2CF9AE}" pid="4" name="MSIP_Label_a6d6e379-e9de-406e-9dcd-190fddcddbd9_Method">
    <vt:lpwstr>Standard</vt:lpwstr>
  </property>
  <property fmtid="{D5CDD505-2E9C-101B-9397-08002B2CF9AE}" pid="5" name="MSIP_Label_a6d6e379-e9de-406e-9dcd-190fddcddbd9_Name">
    <vt:lpwstr>Internal - No Footer</vt:lpwstr>
  </property>
  <property fmtid="{D5CDD505-2E9C-101B-9397-08002B2CF9AE}" pid="6" name="MSIP_Label_a6d6e379-e9de-406e-9dcd-190fddcddbd9_SiteId">
    <vt:lpwstr>668364d4-3d43-4051-adbc-5bbb517a46fc</vt:lpwstr>
  </property>
  <property fmtid="{D5CDD505-2E9C-101B-9397-08002B2CF9AE}" pid="7" name="MSIP_Label_a6d6e379-e9de-406e-9dcd-190fddcddbd9_ActionId">
    <vt:lpwstr>11bc09dd-835b-4b92-85d8-d88b23b51c4c</vt:lpwstr>
  </property>
  <property fmtid="{D5CDD505-2E9C-101B-9397-08002B2CF9AE}" pid="8" name="MSIP_Label_a6d6e379-e9de-406e-9dcd-190fddcddbd9_ContentBits">
    <vt:lpwstr>0</vt:lpwstr>
  </property>
</Properties>
</file>